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2" r:id="rId4"/>
    <p:sldId id="268" r:id="rId5"/>
    <p:sldId id="258" r:id="rId6"/>
    <p:sldId id="257" r:id="rId7"/>
    <p:sldId id="259" r:id="rId8"/>
    <p:sldId id="260" r:id="rId9"/>
    <p:sldId id="263" r:id="rId10"/>
    <p:sldId id="264" r:id="rId11"/>
    <p:sldId id="261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2714620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«Путешествие в сад - огород»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://www.hoztovar.ru/upload/resize_cache/iblock/463/900_900_12f3b8f9c261ed4db22af279d8284a08c/46384b46427e0b523fc30e822e6e64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16" t="5814" r="15117" b="4651"/>
          <a:stretch>
            <a:fillRect/>
          </a:stretch>
        </p:blipFill>
        <p:spPr bwMode="auto">
          <a:xfrm>
            <a:off x="-4000560" y="1071546"/>
            <a:ext cx="4286280" cy="5500726"/>
          </a:xfrm>
          <a:prstGeom prst="rect">
            <a:avLst/>
          </a:prstGeom>
          <a:noFill/>
        </p:spPr>
      </p:pic>
      <p:pic>
        <p:nvPicPr>
          <p:cNvPr id="46082" name="Picture 2" descr="http://www.clipartbest.com/cliparts/yik/6Xz/yik6XzkyT.png"/>
          <p:cNvPicPr>
            <a:picLocks noChangeAspect="1" noChangeArrowheads="1"/>
          </p:cNvPicPr>
          <p:nvPr/>
        </p:nvPicPr>
        <p:blipFill>
          <a:blip r:embed="rId3" cstate="print"/>
          <a:srcRect l="4000" t="8000" b="12000"/>
          <a:stretch>
            <a:fillRect/>
          </a:stretch>
        </p:blipFill>
        <p:spPr bwMode="auto">
          <a:xfrm>
            <a:off x="928662" y="2500306"/>
            <a:ext cx="3071834" cy="2559862"/>
          </a:xfrm>
          <a:prstGeom prst="rect">
            <a:avLst/>
          </a:prstGeom>
          <a:noFill/>
        </p:spPr>
      </p:pic>
      <p:pic>
        <p:nvPicPr>
          <p:cNvPr id="6" name="Picture 6" descr="http://www.hoztovar.ru/upload/resize_cache/iblock/463/900_900_12f3b8f9c261ed4db22af279d8284a08c/46384b46427e0b523fc30e822e6e64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16" t="5814" r="15117" b="4651"/>
          <a:stretch>
            <a:fillRect/>
          </a:stretch>
        </p:blipFill>
        <p:spPr bwMode="auto">
          <a:xfrm>
            <a:off x="8929718" y="1071546"/>
            <a:ext cx="4286280" cy="5500726"/>
          </a:xfrm>
          <a:prstGeom prst="rect">
            <a:avLst/>
          </a:prstGeom>
          <a:noFill/>
        </p:spPr>
      </p:pic>
      <p:pic>
        <p:nvPicPr>
          <p:cNvPr id="46084" name="Picture 4" descr="http://rusduh.com/media/cache/75/12/7512c3efe8d6e11d479d1a6b09f6693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571612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59259E-6 L 0.47483 0.00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46667 -0.0046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3.thingpic.com/images/5B/TznC9vViwAW1V3MvaFnFuK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9" y="260648"/>
            <a:ext cx="4043043" cy="3843879"/>
          </a:xfrm>
          <a:prstGeom prst="rect">
            <a:avLst/>
          </a:prstGeom>
          <a:noFill/>
        </p:spPr>
      </p:pic>
      <p:pic>
        <p:nvPicPr>
          <p:cNvPr id="3" name="Picture 2" descr="http://s3.thingpic.com/images/5B/TznC9vViwAW1V3MvaFnFuK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60648"/>
            <a:ext cx="4104456" cy="3902266"/>
          </a:xfrm>
          <a:prstGeom prst="rect">
            <a:avLst/>
          </a:prstGeom>
          <a:noFill/>
        </p:spPr>
      </p:pic>
      <p:pic>
        <p:nvPicPr>
          <p:cNvPr id="4" name="Picture 2" descr="http://s3.thingpic.com/images/5B/TznC9vViwAW1V3MvaFnFuKs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189182"/>
            <a:ext cx="3460636" cy="3290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thumbs.dreamstime.com/z/cartoon-garden-fruits-vegetables-vector-illustration-fresh-70985624.jpg"/>
          <p:cNvPicPr>
            <a:picLocks noChangeAspect="1" noChangeArrowheads="1"/>
          </p:cNvPicPr>
          <p:nvPr/>
        </p:nvPicPr>
        <p:blipFill>
          <a:blip r:embed="rId2" cstate="print"/>
          <a:srcRect b="8230"/>
          <a:stretch>
            <a:fillRect/>
          </a:stretch>
        </p:blipFill>
        <p:spPr bwMode="auto">
          <a:xfrm>
            <a:off x="857224" y="428604"/>
            <a:ext cx="7216015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best-animation.ru/images/users/images/animacionnye_kartinki/zhivotnye/givotnie_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best-animation.ru/images/users/images/animacionnye_kartinki/zhivotnye/givotnie_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Капуст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7"/>
              </a:clrFrom>
              <a:clrTo>
                <a:srgbClr val="FAFCF7">
                  <a:alpha val="0"/>
                </a:srgbClr>
              </a:clrTo>
            </a:clrChange>
          </a:blip>
          <a:srcRect l="8961" t="9433" r="10378" b="9434"/>
          <a:stretch>
            <a:fillRect/>
          </a:stretch>
        </p:blipFill>
        <p:spPr bwMode="auto">
          <a:xfrm>
            <a:off x="0" y="214290"/>
            <a:ext cx="2691385" cy="2571768"/>
          </a:xfrm>
          <a:prstGeom prst="rect">
            <a:avLst/>
          </a:prstGeom>
          <a:noFill/>
        </p:spPr>
      </p:pic>
      <p:pic>
        <p:nvPicPr>
          <p:cNvPr id="44038" name="Picture 6" descr="http://static.kulinarika.ru/media/cache/popup_image/u/image/product/277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507" r="27239" b="4478"/>
          <a:stretch>
            <a:fillRect/>
          </a:stretch>
        </p:blipFill>
        <p:spPr bwMode="auto">
          <a:xfrm>
            <a:off x="-214346" y="1928802"/>
            <a:ext cx="3143272" cy="4572032"/>
          </a:xfrm>
          <a:prstGeom prst="rect">
            <a:avLst/>
          </a:prstGeom>
          <a:noFill/>
        </p:spPr>
      </p:pic>
      <p:pic>
        <p:nvPicPr>
          <p:cNvPr id="44040" name="Picture 8" descr="http://cliparts.co/cliparts/yTk/rkr/yTkrkr8G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8" r="13751"/>
          <a:stretch>
            <a:fillRect/>
          </a:stretch>
        </p:blipFill>
        <p:spPr bwMode="auto">
          <a:xfrm>
            <a:off x="2571736" y="0"/>
            <a:ext cx="3588514" cy="2857520"/>
          </a:xfrm>
          <a:prstGeom prst="rect">
            <a:avLst/>
          </a:prstGeom>
          <a:noFill/>
        </p:spPr>
      </p:pic>
      <p:pic>
        <p:nvPicPr>
          <p:cNvPr id="44042" name="Picture 10" descr="Огурец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205507">
            <a:off x="5643587" y="379616"/>
            <a:ext cx="3534760" cy="3024184"/>
          </a:xfrm>
          <a:prstGeom prst="rect">
            <a:avLst/>
          </a:prstGeom>
          <a:noFill/>
        </p:spPr>
      </p:pic>
      <p:pic>
        <p:nvPicPr>
          <p:cNvPr id="7" name="Picture 2" descr="http://333v.ru/uploads/eb/eb4ffe0910fa47a304a8aaf4062e4b2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375" r="20313"/>
          <a:stretch>
            <a:fillRect/>
          </a:stretch>
        </p:blipFill>
        <p:spPr bwMode="auto">
          <a:xfrm>
            <a:off x="3071802" y="2500306"/>
            <a:ext cx="3214710" cy="2857520"/>
          </a:xfrm>
          <a:prstGeom prst="rect">
            <a:avLst/>
          </a:prstGeom>
          <a:noFill/>
        </p:spPr>
      </p:pic>
      <p:pic>
        <p:nvPicPr>
          <p:cNvPr id="8" name="Picture 4" descr="Чеснок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3643314"/>
            <a:ext cx="2500330" cy="2731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996952"/>
            <a:ext cx="5706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Путешествие по сказкам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900igr.net/up/datai/199819/0002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8001056" cy="567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ot2do6.ru/uploads/posts/2014-12/1418217527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0500"/>
            <a:ext cx="4886614" cy="6381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vdvsp.ru/pic/afisha/1471418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7334301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dn01.ru/files/users/images/aa/77/aa775cefb569a95d521b70882c11f8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005103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2" name="Picture 6" descr="http://www.hoztovar.ru/upload/resize_cache/iblock/463/900_900_12f3b8f9c261ed4db22af279d8284a08c/46384b46427e0b523fc30e822e6e64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16" t="5814" r="15117" b="4651"/>
          <a:stretch>
            <a:fillRect/>
          </a:stretch>
        </p:blipFill>
        <p:spPr bwMode="auto">
          <a:xfrm>
            <a:off x="-4000560" y="1357274"/>
            <a:ext cx="4286280" cy="5500726"/>
          </a:xfrm>
          <a:prstGeom prst="rect">
            <a:avLst/>
          </a:prstGeom>
          <a:noFill/>
        </p:spPr>
      </p:pic>
      <p:pic>
        <p:nvPicPr>
          <p:cNvPr id="45066" name="Picture 10" descr="http://clipartmania.ru/uploads/gallery/comthumb/278/apple-red-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28934"/>
            <a:ext cx="3031929" cy="3128951"/>
          </a:xfrm>
          <a:prstGeom prst="rect">
            <a:avLst/>
          </a:prstGeom>
          <a:noFill/>
        </p:spPr>
      </p:pic>
      <p:pic>
        <p:nvPicPr>
          <p:cNvPr id="10" name="Picture 6" descr="http://www.hoztovar.ru/upload/resize_cache/iblock/463/900_900_12f3b8f9c261ed4db22af279d8284a08c/46384b46427e0b523fc30e822e6e646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16" t="5814" r="15117" b="4651"/>
          <a:stretch>
            <a:fillRect/>
          </a:stretch>
        </p:blipFill>
        <p:spPr bwMode="auto">
          <a:xfrm>
            <a:off x="9144000" y="1357274"/>
            <a:ext cx="4643438" cy="5500726"/>
          </a:xfrm>
          <a:prstGeom prst="rect">
            <a:avLst/>
          </a:prstGeom>
          <a:noFill/>
        </p:spPr>
      </p:pic>
      <p:pic>
        <p:nvPicPr>
          <p:cNvPr id="45070" name="Picture 14" descr="http://fotohomka.ru/images/Jan/10/9a3f458a3416b2ca3a035c9052afbbb1/mini_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41"/>
          <a:stretch>
            <a:fillRect/>
          </a:stretch>
        </p:blipFill>
        <p:spPr bwMode="auto">
          <a:xfrm>
            <a:off x="5464952" y="2857496"/>
            <a:ext cx="353620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59259E-6 L 0.47483 0.006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49375 -0.015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543</TotalTime>
  <Words>10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черниговка</cp:lastModifiedBy>
  <cp:revision>40</cp:revision>
  <dcterms:created xsi:type="dcterms:W3CDTF">2017-11-27T13:16:12Z</dcterms:created>
  <dcterms:modified xsi:type="dcterms:W3CDTF">2017-11-29T07:29:42Z</dcterms:modified>
</cp:coreProperties>
</file>